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7" r:id="rId2"/>
    <p:sldId id="268" r:id="rId3"/>
    <p:sldId id="267" r:id="rId4"/>
    <p:sldId id="269" r:id="rId5"/>
    <p:sldId id="270" r:id="rId6"/>
    <p:sldId id="260" r:id="rId7"/>
    <p:sldId id="266" r:id="rId8"/>
    <p:sldId id="264" r:id="rId9"/>
    <p:sldId id="272" r:id="rId10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A1AB34-D441-49EC-895A-5279C026E247}" type="doc">
      <dgm:prSet loTypeId="urn:microsoft.com/office/officeart/2005/8/layout/venn3" loCatId="relationship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7681EF-0A44-4D06-8FDB-B474CBD43EA9}">
      <dgm:prSet phldrT="[Text]"/>
      <dgm:spPr/>
      <dgm:t>
        <a:bodyPr/>
        <a:lstStyle/>
        <a:p>
          <a:r>
            <a:rPr lang="en-US"/>
            <a:t>Ready!</a:t>
          </a:r>
        </a:p>
      </dgm:t>
    </dgm:pt>
    <dgm:pt modelId="{3C7B0E55-3C5A-48BC-9C37-1365E97AD834}" type="parTrans" cxnId="{ED9A208C-1F5E-44AA-892D-8BE57E6120F4}">
      <dgm:prSet/>
      <dgm:spPr/>
      <dgm:t>
        <a:bodyPr/>
        <a:lstStyle/>
        <a:p>
          <a:endParaRPr lang="en-US"/>
        </a:p>
      </dgm:t>
    </dgm:pt>
    <dgm:pt modelId="{200F8244-B705-4550-BC00-A076ABB03F0C}" type="sibTrans" cxnId="{ED9A208C-1F5E-44AA-892D-8BE57E6120F4}">
      <dgm:prSet/>
      <dgm:spPr/>
      <dgm:t>
        <a:bodyPr/>
        <a:lstStyle/>
        <a:p>
          <a:endParaRPr lang="en-US"/>
        </a:p>
      </dgm:t>
    </dgm:pt>
    <dgm:pt modelId="{14D417B0-F11D-4A95-B2A1-7AA8C90A2589}">
      <dgm:prSet phldrT="[Text]"/>
      <dgm:spPr/>
      <dgm:t>
        <a:bodyPr/>
        <a:lstStyle/>
        <a:p>
          <a:r>
            <a:rPr lang="en-US"/>
            <a:t>Intermission</a:t>
          </a:r>
        </a:p>
      </dgm:t>
    </dgm:pt>
    <dgm:pt modelId="{E04B0B8B-E704-48CB-9785-9D228434BEAD}" type="parTrans" cxnId="{18289179-9081-4690-9AA7-FDA0B7FF4B14}">
      <dgm:prSet/>
      <dgm:spPr/>
      <dgm:t>
        <a:bodyPr/>
        <a:lstStyle/>
        <a:p>
          <a:endParaRPr lang="en-US"/>
        </a:p>
      </dgm:t>
    </dgm:pt>
    <dgm:pt modelId="{99376CA7-90B9-4C6B-970D-DAB5AA9F0F07}" type="sibTrans" cxnId="{18289179-9081-4690-9AA7-FDA0B7FF4B14}">
      <dgm:prSet/>
      <dgm:spPr/>
      <dgm:t>
        <a:bodyPr/>
        <a:lstStyle/>
        <a:p>
          <a:endParaRPr lang="en-US"/>
        </a:p>
      </dgm:t>
    </dgm:pt>
    <dgm:pt modelId="{AC1CC796-E45B-43FD-8D8A-B96A988F467F}">
      <dgm:prSet phldrT="[Text]"/>
      <dgm:spPr/>
      <dgm:t>
        <a:bodyPr/>
        <a:lstStyle/>
        <a:p>
          <a:r>
            <a:rPr lang="en-US"/>
            <a:t>Eating Dots</a:t>
          </a:r>
        </a:p>
      </dgm:t>
    </dgm:pt>
    <dgm:pt modelId="{79D4137B-8D6B-491A-B21E-B5462DC349F7}" type="parTrans" cxnId="{4306B7F9-E6E9-4BDE-B32C-04533727467E}">
      <dgm:prSet/>
      <dgm:spPr/>
      <dgm:t>
        <a:bodyPr/>
        <a:lstStyle/>
        <a:p>
          <a:endParaRPr lang="en-US"/>
        </a:p>
      </dgm:t>
    </dgm:pt>
    <dgm:pt modelId="{472E6D28-37E5-45B3-ADC4-BA5FD1F78B79}" type="sibTrans" cxnId="{4306B7F9-E6E9-4BDE-B32C-04533727467E}">
      <dgm:prSet/>
      <dgm:spPr/>
      <dgm:t>
        <a:bodyPr/>
        <a:lstStyle/>
        <a:p>
          <a:endParaRPr lang="en-US"/>
        </a:p>
      </dgm:t>
    </dgm:pt>
    <dgm:pt modelId="{D8637455-1525-49A8-B6A6-6A60B47FDC88}">
      <dgm:prSet phldrT="[Text]"/>
      <dgm:spPr/>
      <dgm:t>
        <a:bodyPr/>
        <a:lstStyle/>
        <a:p>
          <a:r>
            <a:rPr lang="en-US"/>
            <a:t>Eating Ghost</a:t>
          </a:r>
        </a:p>
      </dgm:t>
    </dgm:pt>
    <dgm:pt modelId="{6ECE1CFA-E946-4C89-849C-0E0C904CE51D}" type="parTrans" cxnId="{157C37C5-F21C-4A29-ACFC-30FEB3B854D9}">
      <dgm:prSet/>
      <dgm:spPr/>
      <dgm:t>
        <a:bodyPr/>
        <a:lstStyle/>
        <a:p>
          <a:endParaRPr lang="en-US"/>
        </a:p>
      </dgm:t>
    </dgm:pt>
    <dgm:pt modelId="{A765953C-9D67-49DD-A78B-0ED35B3C712E}" type="sibTrans" cxnId="{157C37C5-F21C-4A29-ACFC-30FEB3B854D9}">
      <dgm:prSet/>
      <dgm:spPr/>
      <dgm:t>
        <a:bodyPr/>
        <a:lstStyle/>
        <a:p>
          <a:endParaRPr lang="en-US"/>
        </a:p>
      </dgm:t>
    </dgm:pt>
    <dgm:pt modelId="{9272920D-4C83-45E6-89DE-AE137C8DA633}">
      <dgm:prSet phldrT="[Text]"/>
      <dgm:spPr/>
      <dgm:t>
        <a:bodyPr/>
        <a:lstStyle/>
        <a:p>
          <a:r>
            <a:rPr lang="en-US"/>
            <a:t>Eating Fruit</a:t>
          </a:r>
        </a:p>
      </dgm:t>
    </dgm:pt>
    <dgm:pt modelId="{67099927-E3B0-48D8-AECF-466A77463F9B}" type="parTrans" cxnId="{7E459102-11E4-4FC6-AE72-CC1ECB090319}">
      <dgm:prSet/>
      <dgm:spPr/>
      <dgm:t>
        <a:bodyPr/>
        <a:lstStyle/>
        <a:p>
          <a:endParaRPr lang="en-US"/>
        </a:p>
      </dgm:t>
    </dgm:pt>
    <dgm:pt modelId="{C2B722D6-AF3C-4A17-B819-3868BBD89927}" type="sibTrans" cxnId="{7E459102-11E4-4FC6-AE72-CC1ECB090319}">
      <dgm:prSet/>
      <dgm:spPr/>
      <dgm:t>
        <a:bodyPr/>
        <a:lstStyle/>
        <a:p>
          <a:endParaRPr lang="en-US"/>
        </a:p>
      </dgm:t>
    </dgm:pt>
    <dgm:pt modelId="{3CA4F981-8677-4A98-8CDC-2673EBF4A7B2}">
      <dgm:prSet phldrT="[Text]"/>
      <dgm:spPr/>
      <dgm:t>
        <a:bodyPr/>
        <a:lstStyle/>
        <a:p>
          <a:r>
            <a:rPr lang="en-US"/>
            <a:t>Extra Life</a:t>
          </a:r>
        </a:p>
      </dgm:t>
    </dgm:pt>
    <dgm:pt modelId="{4CE07401-2C2E-48E6-AE31-8FA9180AF87C}" type="parTrans" cxnId="{13AEC6C3-F0E9-48A9-BC58-BEC7BD1D2159}">
      <dgm:prSet/>
      <dgm:spPr/>
      <dgm:t>
        <a:bodyPr/>
        <a:lstStyle/>
        <a:p>
          <a:endParaRPr lang="en-US"/>
        </a:p>
      </dgm:t>
    </dgm:pt>
    <dgm:pt modelId="{7276F208-BC12-4E66-8900-C3635F6FC8C5}" type="sibTrans" cxnId="{13AEC6C3-F0E9-48A9-BC58-BEC7BD1D2159}">
      <dgm:prSet/>
      <dgm:spPr/>
      <dgm:t>
        <a:bodyPr/>
        <a:lstStyle/>
        <a:p>
          <a:endParaRPr lang="en-US"/>
        </a:p>
      </dgm:t>
    </dgm:pt>
    <dgm:pt modelId="{C7E1B0C0-FE0C-40D3-9007-556D8FFCC9DD}">
      <dgm:prSet phldrT="[Text]"/>
      <dgm:spPr/>
      <dgm:t>
        <a:bodyPr/>
        <a:lstStyle/>
        <a:p>
          <a:r>
            <a:rPr lang="en-US"/>
            <a:t>Death</a:t>
          </a:r>
        </a:p>
      </dgm:t>
    </dgm:pt>
    <dgm:pt modelId="{BEEFEFFC-2B47-4B4E-880E-20CB1C910042}" type="parTrans" cxnId="{69ED00DF-C274-4938-B6BC-BE9CB9AC2372}">
      <dgm:prSet/>
      <dgm:spPr/>
      <dgm:t>
        <a:bodyPr/>
        <a:lstStyle/>
        <a:p>
          <a:endParaRPr lang="en-US"/>
        </a:p>
      </dgm:t>
    </dgm:pt>
    <dgm:pt modelId="{92231D13-CD58-491E-BA1C-1D36BEABB978}" type="sibTrans" cxnId="{69ED00DF-C274-4938-B6BC-BE9CB9AC2372}">
      <dgm:prSet/>
      <dgm:spPr/>
      <dgm:t>
        <a:bodyPr/>
        <a:lstStyle/>
        <a:p>
          <a:endParaRPr lang="en-US"/>
        </a:p>
      </dgm:t>
    </dgm:pt>
    <dgm:pt modelId="{2AC96C6F-22A7-4580-9009-546327E6DEB0}" type="pres">
      <dgm:prSet presAssocID="{D0A1AB34-D441-49EC-895A-5279C026E24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B5DE814-F958-44D0-AF32-86E45DBAE4D0}" type="pres">
      <dgm:prSet presAssocID="{C37681EF-0A44-4D06-8FDB-B474CBD43EA9}" presName="Name5" presStyleLbl="venn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443624-2648-4740-9A26-18E64D4CEF5B}" type="pres">
      <dgm:prSet presAssocID="{200F8244-B705-4550-BC00-A076ABB03F0C}" presName="space" presStyleCnt="0"/>
      <dgm:spPr/>
    </dgm:pt>
    <dgm:pt modelId="{2F8EF0A4-3A50-4E89-98EF-E06633EE22B0}" type="pres">
      <dgm:prSet presAssocID="{14D417B0-F11D-4A95-B2A1-7AA8C90A2589}" presName="Name5" presStyleLbl="venn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BF8919-133F-4408-B67E-AF7DD5F276AE}" type="pres">
      <dgm:prSet presAssocID="{99376CA7-90B9-4C6B-970D-DAB5AA9F0F07}" presName="space" presStyleCnt="0"/>
      <dgm:spPr/>
    </dgm:pt>
    <dgm:pt modelId="{4384D92C-140C-4082-A3BC-E735537AA440}" type="pres">
      <dgm:prSet presAssocID="{AC1CC796-E45B-43FD-8D8A-B96A988F467F}" presName="Name5" presStyleLbl="venn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E5D890-3982-4F34-986F-F90375C55D80}" type="pres">
      <dgm:prSet presAssocID="{472E6D28-37E5-45B3-ADC4-BA5FD1F78B79}" presName="space" presStyleCnt="0"/>
      <dgm:spPr/>
    </dgm:pt>
    <dgm:pt modelId="{302393EA-F3A2-4456-9B4F-9FF2D25FD3CC}" type="pres">
      <dgm:prSet presAssocID="{D8637455-1525-49A8-B6A6-6A60B47FDC88}" presName="Name5" presStyleLbl="venn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60BF9C-1649-42E4-988A-0CEA43442257}" type="pres">
      <dgm:prSet presAssocID="{A765953C-9D67-49DD-A78B-0ED35B3C712E}" presName="space" presStyleCnt="0"/>
      <dgm:spPr/>
    </dgm:pt>
    <dgm:pt modelId="{6BFF998E-C1B6-4D65-88FF-185AF3A711CF}" type="pres">
      <dgm:prSet presAssocID="{9272920D-4C83-45E6-89DE-AE137C8DA633}" presName="Name5" presStyleLbl="venn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79765D-1412-4298-8755-BF68F7BE65D2}" type="pres">
      <dgm:prSet presAssocID="{C2B722D6-AF3C-4A17-B819-3868BBD89927}" presName="space" presStyleCnt="0"/>
      <dgm:spPr/>
    </dgm:pt>
    <dgm:pt modelId="{1CD98C50-D075-4FEE-9DCD-D8444C07051C}" type="pres">
      <dgm:prSet presAssocID="{3CA4F981-8677-4A98-8CDC-2673EBF4A7B2}" presName="Name5" presStyleLbl="venn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43C2B3-1182-4AF9-AE09-ED24982E22A2}" type="pres">
      <dgm:prSet presAssocID="{7276F208-BC12-4E66-8900-C3635F6FC8C5}" presName="space" presStyleCnt="0"/>
      <dgm:spPr/>
    </dgm:pt>
    <dgm:pt modelId="{53E2735B-DEE5-4875-A94C-79888F3164E8}" type="pres">
      <dgm:prSet presAssocID="{C7E1B0C0-FE0C-40D3-9007-556D8FFCC9DD}" presName="Name5" presStyleLbl="venn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D9A208C-1F5E-44AA-892D-8BE57E6120F4}" srcId="{D0A1AB34-D441-49EC-895A-5279C026E247}" destId="{C37681EF-0A44-4D06-8FDB-B474CBD43EA9}" srcOrd="0" destOrd="0" parTransId="{3C7B0E55-3C5A-48BC-9C37-1365E97AD834}" sibTransId="{200F8244-B705-4550-BC00-A076ABB03F0C}"/>
    <dgm:cxn modelId="{2BC16F0D-A308-48B2-AEF8-673ED09E38A8}" type="presOf" srcId="{14D417B0-F11D-4A95-B2A1-7AA8C90A2589}" destId="{2F8EF0A4-3A50-4E89-98EF-E06633EE22B0}" srcOrd="0" destOrd="0" presId="urn:microsoft.com/office/officeart/2005/8/layout/venn3"/>
    <dgm:cxn modelId="{7E459102-11E4-4FC6-AE72-CC1ECB090319}" srcId="{D0A1AB34-D441-49EC-895A-5279C026E247}" destId="{9272920D-4C83-45E6-89DE-AE137C8DA633}" srcOrd="4" destOrd="0" parTransId="{67099927-E3B0-48D8-AECF-466A77463F9B}" sibTransId="{C2B722D6-AF3C-4A17-B819-3868BBD89927}"/>
    <dgm:cxn modelId="{18289179-9081-4690-9AA7-FDA0B7FF4B14}" srcId="{D0A1AB34-D441-49EC-895A-5279C026E247}" destId="{14D417B0-F11D-4A95-B2A1-7AA8C90A2589}" srcOrd="1" destOrd="0" parTransId="{E04B0B8B-E704-48CB-9785-9D228434BEAD}" sibTransId="{99376CA7-90B9-4C6B-970D-DAB5AA9F0F07}"/>
    <dgm:cxn modelId="{CFBAFA09-8C4E-4934-B470-9BFA62A66270}" type="presOf" srcId="{AC1CC796-E45B-43FD-8D8A-B96A988F467F}" destId="{4384D92C-140C-4082-A3BC-E735537AA440}" srcOrd="0" destOrd="0" presId="urn:microsoft.com/office/officeart/2005/8/layout/venn3"/>
    <dgm:cxn modelId="{F17CF4D8-CE04-42F9-B79B-84094F7352A1}" type="presOf" srcId="{C7E1B0C0-FE0C-40D3-9007-556D8FFCC9DD}" destId="{53E2735B-DEE5-4875-A94C-79888F3164E8}" srcOrd="0" destOrd="0" presId="urn:microsoft.com/office/officeart/2005/8/layout/venn3"/>
    <dgm:cxn modelId="{4306B7F9-E6E9-4BDE-B32C-04533727467E}" srcId="{D0A1AB34-D441-49EC-895A-5279C026E247}" destId="{AC1CC796-E45B-43FD-8D8A-B96A988F467F}" srcOrd="2" destOrd="0" parTransId="{79D4137B-8D6B-491A-B21E-B5462DC349F7}" sibTransId="{472E6D28-37E5-45B3-ADC4-BA5FD1F78B79}"/>
    <dgm:cxn modelId="{893A9AF8-EE60-437E-80ED-E8EA45311640}" type="presOf" srcId="{3CA4F981-8677-4A98-8CDC-2673EBF4A7B2}" destId="{1CD98C50-D075-4FEE-9DCD-D8444C07051C}" srcOrd="0" destOrd="0" presId="urn:microsoft.com/office/officeart/2005/8/layout/venn3"/>
    <dgm:cxn modelId="{9408F6A3-3162-4F5C-9C30-E1E0760ADE43}" type="presOf" srcId="{D0A1AB34-D441-49EC-895A-5279C026E247}" destId="{2AC96C6F-22A7-4580-9009-546327E6DEB0}" srcOrd="0" destOrd="0" presId="urn:microsoft.com/office/officeart/2005/8/layout/venn3"/>
    <dgm:cxn modelId="{359FEAC2-5374-4777-B6B7-0E8D4ACDC670}" type="presOf" srcId="{C37681EF-0A44-4D06-8FDB-B474CBD43EA9}" destId="{BB5DE814-F958-44D0-AF32-86E45DBAE4D0}" srcOrd="0" destOrd="0" presId="urn:microsoft.com/office/officeart/2005/8/layout/venn3"/>
    <dgm:cxn modelId="{157C37C5-F21C-4A29-ACFC-30FEB3B854D9}" srcId="{D0A1AB34-D441-49EC-895A-5279C026E247}" destId="{D8637455-1525-49A8-B6A6-6A60B47FDC88}" srcOrd="3" destOrd="0" parTransId="{6ECE1CFA-E946-4C89-849C-0E0C904CE51D}" sibTransId="{A765953C-9D67-49DD-A78B-0ED35B3C712E}"/>
    <dgm:cxn modelId="{69ED00DF-C274-4938-B6BC-BE9CB9AC2372}" srcId="{D0A1AB34-D441-49EC-895A-5279C026E247}" destId="{C7E1B0C0-FE0C-40D3-9007-556D8FFCC9DD}" srcOrd="6" destOrd="0" parTransId="{BEEFEFFC-2B47-4B4E-880E-20CB1C910042}" sibTransId="{92231D13-CD58-491E-BA1C-1D36BEABB978}"/>
    <dgm:cxn modelId="{F777322D-7167-4DE8-840A-7389188B6076}" type="presOf" srcId="{D8637455-1525-49A8-B6A6-6A60B47FDC88}" destId="{302393EA-F3A2-4456-9B4F-9FF2D25FD3CC}" srcOrd="0" destOrd="0" presId="urn:microsoft.com/office/officeart/2005/8/layout/venn3"/>
    <dgm:cxn modelId="{17F82BB1-2E00-4817-B722-14E0495DA3B4}" type="presOf" srcId="{9272920D-4C83-45E6-89DE-AE137C8DA633}" destId="{6BFF998E-C1B6-4D65-88FF-185AF3A711CF}" srcOrd="0" destOrd="0" presId="urn:microsoft.com/office/officeart/2005/8/layout/venn3"/>
    <dgm:cxn modelId="{13AEC6C3-F0E9-48A9-BC58-BEC7BD1D2159}" srcId="{D0A1AB34-D441-49EC-895A-5279C026E247}" destId="{3CA4F981-8677-4A98-8CDC-2673EBF4A7B2}" srcOrd="5" destOrd="0" parTransId="{4CE07401-2C2E-48E6-AE31-8FA9180AF87C}" sibTransId="{7276F208-BC12-4E66-8900-C3635F6FC8C5}"/>
    <dgm:cxn modelId="{6455B669-A22C-4157-ABF6-91793A7EE0F9}" type="presParOf" srcId="{2AC96C6F-22A7-4580-9009-546327E6DEB0}" destId="{BB5DE814-F958-44D0-AF32-86E45DBAE4D0}" srcOrd="0" destOrd="0" presId="urn:microsoft.com/office/officeart/2005/8/layout/venn3"/>
    <dgm:cxn modelId="{5C169961-7BB4-4D10-BD81-A05AC30C37E6}" type="presParOf" srcId="{2AC96C6F-22A7-4580-9009-546327E6DEB0}" destId="{C2443624-2648-4740-9A26-18E64D4CEF5B}" srcOrd="1" destOrd="0" presId="urn:microsoft.com/office/officeart/2005/8/layout/venn3"/>
    <dgm:cxn modelId="{68F4EF4E-5F3B-4778-BA3E-F412BF2F88BE}" type="presParOf" srcId="{2AC96C6F-22A7-4580-9009-546327E6DEB0}" destId="{2F8EF0A4-3A50-4E89-98EF-E06633EE22B0}" srcOrd="2" destOrd="0" presId="urn:microsoft.com/office/officeart/2005/8/layout/venn3"/>
    <dgm:cxn modelId="{1D2A69AA-60EB-4CAF-9887-4D3C742664F3}" type="presParOf" srcId="{2AC96C6F-22A7-4580-9009-546327E6DEB0}" destId="{ABBF8919-133F-4408-B67E-AF7DD5F276AE}" srcOrd="3" destOrd="0" presId="urn:microsoft.com/office/officeart/2005/8/layout/venn3"/>
    <dgm:cxn modelId="{C039C733-1890-4B8E-858C-E65EF52A0412}" type="presParOf" srcId="{2AC96C6F-22A7-4580-9009-546327E6DEB0}" destId="{4384D92C-140C-4082-A3BC-E735537AA440}" srcOrd="4" destOrd="0" presId="urn:microsoft.com/office/officeart/2005/8/layout/venn3"/>
    <dgm:cxn modelId="{EBD79D39-8592-4EA3-9935-A9D55473B8B7}" type="presParOf" srcId="{2AC96C6F-22A7-4580-9009-546327E6DEB0}" destId="{C6E5D890-3982-4F34-986F-F90375C55D80}" srcOrd="5" destOrd="0" presId="urn:microsoft.com/office/officeart/2005/8/layout/venn3"/>
    <dgm:cxn modelId="{E37FAC1D-B90E-4D4E-9A52-0B77AF09C427}" type="presParOf" srcId="{2AC96C6F-22A7-4580-9009-546327E6DEB0}" destId="{302393EA-F3A2-4456-9B4F-9FF2D25FD3CC}" srcOrd="6" destOrd="0" presId="urn:microsoft.com/office/officeart/2005/8/layout/venn3"/>
    <dgm:cxn modelId="{9E559006-B7A0-4F1D-B7D4-EFE5ED6C60A8}" type="presParOf" srcId="{2AC96C6F-22A7-4580-9009-546327E6DEB0}" destId="{5260BF9C-1649-42E4-988A-0CEA43442257}" srcOrd="7" destOrd="0" presId="urn:microsoft.com/office/officeart/2005/8/layout/venn3"/>
    <dgm:cxn modelId="{9433738B-F819-4357-A5A0-FE0BA7BAC8F1}" type="presParOf" srcId="{2AC96C6F-22A7-4580-9009-546327E6DEB0}" destId="{6BFF998E-C1B6-4D65-88FF-185AF3A711CF}" srcOrd="8" destOrd="0" presId="urn:microsoft.com/office/officeart/2005/8/layout/venn3"/>
    <dgm:cxn modelId="{879E77DA-150B-468B-B759-4B3BC002FF16}" type="presParOf" srcId="{2AC96C6F-22A7-4580-9009-546327E6DEB0}" destId="{BD79765D-1412-4298-8755-BF68F7BE65D2}" srcOrd="9" destOrd="0" presId="urn:microsoft.com/office/officeart/2005/8/layout/venn3"/>
    <dgm:cxn modelId="{B809F6AD-99DD-49A2-993A-5CEC7E5A1A6D}" type="presParOf" srcId="{2AC96C6F-22A7-4580-9009-546327E6DEB0}" destId="{1CD98C50-D075-4FEE-9DCD-D8444C07051C}" srcOrd="10" destOrd="0" presId="urn:microsoft.com/office/officeart/2005/8/layout/venn3"/>
    <dgm:cxn modelId="{08514A65-121C-4E8C-871D-8FFEFA9B75F4}" type="presParOf" srcId="{2AC96C6F-22A7-4580-9009-546327E6DEB0}" destId="{4243C2B3-1182-4AF9-AE09-ED24982E22A2}" srcOrd="11" destOrd="0" presId="urn:microsoft.com/office/officeart/2005/8/layout/venn3"/>
    <dgm:cxn modelId="{D3EBB60E-B4E1-4BA9-83F2-4E6F87B12069}" type="presParOf" srcId="{2AC96C6F-22A7-4580-9009-546327E6DEB0}" destId="{53E2735B-DEE5-4875-A94C-79888F3164E8}" srcOrd="12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2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5DE814-F958-44D0-AF32-86E45DBAE4D0}">
      <dsp:nvSpPr>
        <dsp:cNvPr id="0" name=""/>
        <dsp:cNvSpPr/>
      </dsp:nvSpPr>
      <dsp:spPr>
        <a:xfrm>
          <a:off x="1093" y="2175829"/>
          <a:ext cx="1287140" cy="128714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70836" tIns="15240" rIns="70836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Ready!</a:t>
          </a:r>
        </a:p>
      </dsp:txBody>
      <dsp:txXfrm>
        <a:off x="189590" y="2364326"/>
        <a:ext cx="910146" cy="910146"/>
      </dsp:txXfrm>
    </dsp:sp>
    <dsp:sp modelId="{2F8EF0A4-3A50-4E89-98EF-E06633EE22B0}">
      <dsp:nvSpPr>
        <dsp:cNvPr id="0" name=""/>
        <dsp:cNvSpPr/>
      </dsp:nvSpPr>
      <dsp:spPr>
        <a:xfrm>
          <a:off x="1030805" y="2175829"/>
          <a:ext cx="1287140" cy="128714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70836" tIns="15240" rIns="70836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Intermission</a:t>
          </a:r>
        </a:p>
      </dsp:txBody>
      <dsp:txXfrm>
        <a:off x="1219302" y="2364326"/>
        <a:ext cx="910146" cy="910146"/>
      </dsp:txXfrm>
    </dsp:sp>
    <dsp:sp modelId="{4384D92C-140C-4082-A3BC-E735537AA440}">
      <dsp:nvSpPr>
        <dsp:cNvPr id="0" name=""/>
        <dsp:cNvSpPr/>
      </dsp:nvSpPr>
      <dsp:spPr>
        <a:xfrm>
          <a:off x="2060517" y="2175829"/>
          <a:ext cx="1287140" cy="128714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70836" tIns="15240" rIns="70836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Eating Dots</a:t>
          </a:r>
        </a:p>
      </dsp:txBody>
      <dsp:txXfrm>
        <a:off x="2249014" y="2364326"/>
        <a:ext cx="910146" cy="910146"/>
      </dsp:txXfrm>
    </dsp:sp>
    <dsp:sp modelId="{302393EA-F3A2-4456-9B4F-9FF2D25FD3CC}">
      <dsp:nvSpPr>
        <dsp:cNvPr id="0" name=""/>
        <dsp:cNvSpPr/>
      </dsp:nvSpPr>
      <dsp:spPr>
        <a:xfrm>
          <a:off x="3090229" y="2175829"/>
          <a:ext cx="1287140" cy="128714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70836" tIns="15240" rIns="70836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Eating Ghost</a:t>
          </a:r>
        </a:p>
      </dsp:txBody>
      <dsp:txXfrm>
        <a:off x="3278726" y="2364326"/>
        <a:ext cx="910146" cy="910146"/>
      </dsp:txXfrm>
    </dsp:sp>
    <dsp:sp modelId="{6BFF998E-C1B6-4D65-88FF-185AF3A711CF}">
      <dsp:nvSpPr>
        <dsp:cNvPr id="0" name=""/>
        <dsp:cNvSpPr/>
      </dsp:nvSpPr>
      <dsp:spPr>
        <a:xfrm>
          <a:off x="4119942" y="2175829"/>
          <a:ext cx="1287140" cy="128714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70836" tIns="15240" rIns="70836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Eating Fruit</a:t>
          </a:r>
        </a:p>
      </dsp:txBody>
      <dsp:txXfrm>
        <a:off x="4308439" y="2364326"/>
        <a:ext cx="910146" cy="910146"/>
      </dsp:txXfrm>
    </dsp:sp>
    <dsp:sp modelId="{1CD98C50-D075-4FEE-9DCD-D8444C07051C}">
      <dsp:nvSpPr>
        <dsp:cNvPr id="0" name=""/>
        <dsp:cNvSpPr/>
      </dsp:nvSpPr>
      <dsp:spPr>
        <a:xfrm>
          <a:off x="5149654" y="2175829"/>
          <a:ext cx="1287140" cy="128714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70836" tIns="15240" rIns="70836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Extra Life</a:t>
          </a:r>
        </a:p>
      </dsp:txBody>
      <dsp:txXfrm>
        <a:off x="5338151" y="2364326"/>
        <a:ext cx="910146" cy="910146"/>
      </dsp:txXfrm>
    </dsp:sp>
    <dsp:sp modelId="{53E2735B-DEE5-4875-A94C-79888F3164E8}">
      <dsp:nvSpPr>
        <dsp:cNvPr id="0" name=""/>
        <dsp:cNvSpPr/>
      </dsp:nvSpPr>
      <dsp:spPr>
        <a:xfrm>
          <a:off x="6179366" y="2175829"/>
          <a:ext cx="1287140" cy="128714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70836" tIns="15240" rIns="70836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Death</a:t>
          </a:r>
        </a:p>
      </dsp:txBody>
      <dsp:txXfrm>
        <a:off x="6367863" y="2364326"/>
        <a:ext cx="910146" cy="9101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eg>
</file>

<file path=ppt/media/image29.jpg>
</file>

<file path=ppt/media/image3.jpg>
</file>

<file path=ppt/media/image30.jpg>
</file>

<file path=ppt/media/image31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F138A9-D63D-498B-81C5-0EFDEAC2C813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EE082F-86C3-4B60-95E8-C85C6D7E3CA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16142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bg-BG" altLang="bg-BG"/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05323D1-7AC2-434E-9731-09F9468A4858}" type="slidenum">
              <a:rPr lang="en-US" altLang="bg-BG">
                <a:latin typeface="Calibri" panose="020F0502020204030204" pitchFamily="34" charset="0"/>
              </a:rPr>
              <a:pPr eaLnBrk="1" hangingPunct="1"/>
              <a:t>4</a:t>
            </a:fld>
            <a:endParaRPr lang="en-US" altLang="bg-BG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22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2603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8916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46274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326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73863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27095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60466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61193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89684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04385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65748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85BC3-8B18-4B97-B708-5E4EB9B80DBA}" type="datetimeFigureOut">
              <a:rPr lang="bg-BG" smtClean="0"/>
              <a:t>4.8.2016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636EE-2865-494D-B5BB-CB1BB69898A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46268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3" Type="http://schemas.microsoft.com/office/2007/relationships/hdphoto" Target="../media/hdphoto1.wdp"/><Relationship Id="rId7" Type="http://schemas.openxmlformats.org/officeDocument/2006/relationships/image" Target="../media/image5.jpg"/><Relationship Id="rId12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0" Type="http://schemas.openxmlformats.org/officeDocument/2006/relationships/image" Target="../media/image8.jpg"/><Relationship Id="rId4" Type="http://schemas.openxmlformats.org/officeDocument/2006/relationships/image" Target="../media/image2.jpg"/><Relationship Id="rId9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microsoft.com/office/2007/relationships/media" Target="../media/media7.WAV"/><Relationship Id="rId18" Type="http://schemas.microsoft.com/office/2007/relationships/hdphoto" Target="../media/hdphoto1.wdp"/><Relationship Id="rId26" Type="http://schemas.openxmlformats.org/officeDocument/2006/relationships/image" Target="../media/image18.png"/><Relationship Id="rId3" Type="http://schemas.microsoft.com/office/2007/relationships/media" Target="../media/media2.WAV"/><Relationship Id="rId21" Type="http://schemas.openxmlformats.org/officeDocument/2006/relationships/diagramQuickStyle" Target="../diagrams/quickStyle1.xml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17" Type="http://schemas.openxmlformats.org/officeDocument/2006/relationships/image" Target="../media/image1.png"/><Relationship Id="rId25" Type="http://schemas.openxmlformats.org/officeDocument/2006/relationships/image" Target="../media/image17.png"/><Relationship Id="rId2" Type="http://schemas.openxmlformats.org/officeDocument/2006/relationships/audio" Target="../media/media1.WAV"/><Relationship Id="rId16" Type="http://schemas.openxmlformats.org/officeDocument/2006/relationships/notesSlide" Target="../notesSlides/notesSlide1.xml"/><Relationship Id="rId20" Type="http://schemas.openxmlformats.org/officeDocument/2006/relationships/diagramLayout" Target="../diagrams/layout1.xml"/><Relationship Id="rId29" Type="http://schemas.openxmlformats.org/officeDocument/2006/relationships/image" Target="../media/image21.png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24" Type="http://schemas.openxmlformats.org/officeDocument/2006/relationships/image" Target="../media/image16.png"/><Relationship Id="rId5" Type="http://schemas.microsoft.com/office/2007/relationships/media" Target="../media/media3.WAV"/><Relationship Id="rId15" Type="http://schemas.openxmlformats.org/officeDocument/2006/relationships/slideLayout" Target="../slideLayouts/slideLayout7.xml"/><Relationship Id="rId23" Type="http://schemas.microsoft.com/office/2007/relationships/diagramDrawing" Target="../diagrams/drawing1.xml"/><Relationship Id="rId28" Type="http://schemas.openxmlformats.org/officeDocument/2006/relationships/image" Target="../media/image20.png"/><Relationship Id="rId10" Type="http://schemas.openxmlformats.org/officeDocument/2006/relationships/audio" Target="../media/media5.WAV"/><Relationship Id="rId19" Type="http://schemas.openxmlformats.org/officeDocument/2006/relationships/diagramData" Target="../diagrams/data1.xml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diagramColors" Target="../diagrams/colors1.xml"/><Relationship Id="rId27" Type="http://schemas.openxmlformats.org/officeDocument/2006/relationships/image" Target="../media/image19.png"/><Relationship Id="rId30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jpg"/><Relationship Id="rId5" Type="http://schemas.openxmlformats.org/officeDocument/2006/relationships/image" Target="../media/image28.jpeg"/><Relationship Id="rId4" Type="http://schemas.openxmlformats.org/officeDocument/2006/relationships/image" Target="../media/image27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31.png"/><Relationship Id="rId4" Type="http://schemas.openxmlformats.org/officeDocument/2006/relationships/image" Target="../media/image3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1429235" y="415328"/>
            <a:ext cx="9169492" cy="1754326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Team </a:t>
            </a:r>
            <a:r>
              <a:rPr kumimoji="0" lang="en-US" sz="5400" b="1" i="0" u="none" strike="noStrike" kern="1200" cap="none" spc="0" normalizeH="0" baseline="0" noProof="0" dirty="0" err="1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Farthorl</a:t>
            </a:r>
            <a:endParaRPr kumimoji="0" lang="en-US" sz="5400" b="1" i="0" u="none" strike="noStrike" kern="1200" cap="none" spc="0" normalizeH="0" baseline="0" noProof="0" dirty="0">
              <a:ln w="22225">
                <a:solidFill>
                  <a:srgbClr val="ED7D31"/>
                </a:solidFill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smtClean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C# OOP Advanced</a:t>
            </a:r>
            <a:r>
              <a:rPr kumimoji="0" lang="en-US" sz="5400" b="1" i="0" u="none" strike="noStrike" kern="1200" cap="none" spc="0" normalizeH="0" noProof="0" dirty="0" smtClean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July </a:t>
            </a:r>
            <a:r>
              <a:rPr kumimoji="0" lang="en-US" sz="5400" b="1" i="0" u="none" strike="noStrike" kern="1200" cap="none" spc="0" normalizeH="0" baseline="0" noProof="0" dirty="0" smtClean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2016</a:t>
            </a:r>
            <a:endParaRPr kumimoji="0" lang="en-US" sz="5400" b="1" i="0" u="none" strike="noStrike" kern="1200" cap="none" spc="0" normalizeH="0" baseline="0" noProof="0" dirty="0">
              <a:ln w="22225">
                <a:solidFill>
                  <a:srgbClr val="ED7D31"/>
                </a:solidFill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3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Rectangle 1"/>
          <p:cNvSpPr/>
          <p:nvPr/>
        </p:nvSpPr>
        <p:spPr>
          <a:xfrm>
            <a:off x="335737" y="196770"/>
            <a:ext cx="115205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Team Members in alphabetical order :D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37" y="1821403"/>
            <a:ext cx="2280141" cy="22801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23" y="1586497"/>
            <a:ext cx="2749952" cy="27499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471" y="1316870"/>
            <a:ext cx="2734411" cy="27429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805" y="1316870"/>
            <a:ext cx="3026911" cy="30269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1" y="1560137"/>
            <a:ext cx="2813882" cy="263801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21" t="15084" r="17113" b="7500"/>
          <a:stretch/>
        </p:blipFill>
        <p:spPr>
          <a:xfrm>
            <a:off x="4963502" y="1120100"/>
            <a:ext cx="2035650" cy="3697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813" y="1436088"/>
            <a:ext cx="2788474" cy="27884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020" y="1316870"/>
            <a:ext cx="2996687" cy="299668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5406" y="1478778"/>
            <a:ext cx="3684448" cy="276333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3233" y="1413379"/>
            <a:ext cx="2930402" cy="29304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30856" y="5660968"/>
            <a:ext cx="5602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github.com/</a:t>
            </a:r>
            <a:r>
              <a:rPr lang="en-US" sz="3200" dirty="0" err="1" smtClean="0">
                <a:solidFill>
                  <a:schemeClr val="bg1"/>
                </a:solidFill>
              </a:rPr>
              <a:t>FarthorlTeamNew</a:t>
            </a:r>
            <a:endParaRPr lang="bg-BG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973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891984" y="273952"/>
            <a:ext cx="27437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</a:rPr>
              <a:t>v. 0.0003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43" y="1274421"/>
            <a:ext cx="3509982" cy="21545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71" y="3798875"/>
            <a:ext cx="4998495" cy="268924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564913" y="351091"/>
            <a:ext cx="20415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v. 0.01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992237" y="28595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bg-BG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828" y="1274421"/>
            <a:ext cx="3547274" cy="20646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398" y="3601160"/>
            <a:ext cx="5218133" cy="3084678"/>
          </a:xfrm>
          <a:prstGeom prst="rect">
            <a:avLst/>
          </a:prstGeom>
        </p:spPr>
      </p:pic>
      <p:sp>
        <p:nvSpPr>
          <p:cNvPr id="12" name="Notched Right Arrow 11"/>
          <p:cNvSpPr/>
          <p:nvPr/>
        </p:nvSpPr>
        <p:spPr>
          <a:xfrm>
            <a:off x="4345179" y="1708639"/>
            <a:ext cx="2377440" cy="1150939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79545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rightnessContrast brigh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147" name="Slide Number Placeholder 2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60FB67E-2D99-41B1-AD20-4C4D9189FADB}" type="slidenum">
              <a:rPr lang="en-US" altLang="bg-BG">
                <a:latin typeface="Calibri" panose="020F0502020204030204" pitchFamily="34" charset="0"/>
              </a:rPr>
              <a:pPr eaLnBrk="1" hangingPunct="1"/>
              <a:t>4</a:t>
            </a:fld>
            <a:endParaRPr lang="en-US" altLang="bg-BG">
              <a:latin typeface="Calibri" panose="020F0502020204030204" pitchFamily="34" charset="0"/>
            </a:endParaRPr>
          </a:p>
        </p:txBody>
      </p:sp>
      <p:graphicFrame>
        <p:nvGraphicFramePr>
          <p:cNvPr id="6" name="Diagram 5"/>
          <p:cNvGraphicFramePr/>
          <p:nvPr/>
        </p:nvGraphicFramePr>
        <p:xfrm>
          <a:off x="2438400" y="685800"/>
          <a:ext cx="7467600" cy="563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9" r:lo="rId20" r:qs="rId21" r:cs="rId22"/>
          </a:graphicData>
        </a:graphic>
      </p:graphicFrame>
      <p:pic>
        <p:nvPicPr>
          <p:cNvPr id="7" name="GAMEBEGINNING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2766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nterm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34290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acchomp.wav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5814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HOSTEATEN.wav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6576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fruiteat.wav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38100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extrapac.wav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39624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killed.wav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0" y="41148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0" name="Title 13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algn="ctr" eaLnBrk="1" hangingPunct="1"/>
            <a:r>
              <a:rPr lang="en-US" altLang="bg-BG" dirty="0">
                <a:solidFill>
                  <a:schemeClr val="accent2">
                    <a:lumMod val="75000"/>
                  </a:schemeClr>
                </a:solidFill>
              </a:rPr>
              <a:t>(Original) Pac-Man Sounds</a:t>
            </a:r>
            <a:br>
              <a:rPr lang="en-US" altLang="bg-BG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altLang="bg-BG" sz="2800" dirty="0">
                <a:solidFill>
                  <a:schemeClr val="accent2">
                    <a:lumMod val="75000"/>
                  </a:schemeClr>
                </a:solidFill>
              </a:rPr>
              <a:t>Click the speaker to hear it’s sound</a:t>
            </a:r>
          </a:p>
        </p:txBody>
      </p:sp>
    </p:spTree>
    <p:extLst>
      <p:ext uri="{BB962C8B-B14F-4D97-AF65-F5344CB8AC3E}">
        <p14:creationId xmlns:p14="http://schemas.microsoft.com/office/powerpoint/2010/main" val="1321239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0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 nodeType="clickPar">
                      <p:stCondLst>
                        <p:cond delay="0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1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>
                <p:cTn id="19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 nodeType="clickPar">
                      <p:stCondLst>
                        <p:cond delay="0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57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>
                <p:cTn id="25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 nodeType="clickPar">
                      <p:stCondLst>
                        <p:cond delay="0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4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>
                <p:cTn id="31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 nodeType="clickPar">
                      <p:stCondLst>
                        <p:cond delay="0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9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>
                <p:cTn id="3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 nodeType="clickPar">
                      <p:stCondLst>
                        <p:cond delay="0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53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>
                <p:cTn id="4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790737" y="99444"/>
            <a:ext cx="10921895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Migration</a:t>
            </a:r>
            <a:endParaRPr lang="en-US" sz="40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0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4627" y="610596"/>
            <a:ext cx="47060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Windows Forms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542202" y="2467689"/>
            <a:ext cx="1507375" cy="1280161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38" y="1514640"/>
            <a:ext cx="5181218" cy="30477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200" y="1706216"/>
            <a:ext cx="4242432" cy="139204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506" y="3517670"/>
            <a:ext cx="5805102" cy="136224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669763" y="59715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bg-BG" dirty="0"/>
          </a:p>
        </p:txBody>
      </p:sp>
      <p:sp>
        <p:nvSpPr>
          <p:cNvPr id="15" name="TextBox 14"/>
          <p:cNvSpPr txBox="1"/>
          <p:nvPr/>
        </p:nvSpPr>
        <p:spPr>
          <a:xfrm>
            <a:off x="7470200" y="759588"/>
            <a:ext cx="40494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 smtClean="0">
                <a:solidFill>
                  <a:schemeClr val="bg1"/>
                </a:solidFill>
              </a:rPr>
              <a:t>MonoGame</a:t>
            </a:r>
            <a:endParaRPr lang="bg-BG" sz="4400" dirty="0">
              <a:solidFill>
                <a:schemeClr val="bg1"/>
              </a:solidFill>
            </a:endParaRPr>
          </a:p>
        </p:txBody>
      </p:sp>
      <p:sp>
        <p:nvSpPr>
          <p:cNvPr id="16" name="&quot;No&quot; Symbol 15"/>
          <p:cNvSpPr/>
          <p:nvPr/>
        </p:nvSpPr>
        <p:spPr>
          <a:xfrm>
            <a:off x="722752" y="807330"/>
            <a:ext cx="4330842" cy="3884664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33" y="4788401"/>
            <a:ext cx="4495827" cy="1843612"/>
          </a:xfrm>
          <a:prstGeom prst="rect">
            <a:avLst/>
          </a:prstGeom>
        </p:spPr>
      </p:pic>
      <p:sp>
        <p:nvSpPr>
          <p:cNvPr id="20" name="Minus 19"/>
          <p:cNvSpPr/>
          <p:nvPr/>
        </p:nvSpPr>
        <p:spPr>
          <a:xfrm rot="18556523">
            <a:off x="104229" y="5306543"/>
            <a:ext cx="4497173" cy="936909"/>
          </a:xfrm>
          <a:prstGeom prst="mathMin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1" name="Minus 20"/>
          <p:cNvSpPr/>
          <p:nvPr/>
        </p:nvSpPr>
        <p:spPr>
          <a:xfrm rot="2296652">
            <a:off x="240394" y="5239461"/>
            <a:ext cx="4497173" cy="936909"/>
          </a:xfrm>
          <a:prstGeom prst="mathMin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041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  <p:bldP spid="15" grpId="0"/>
      <p:bldP spid="16" grpId="0" animBg="1"/>
      <p:bldP spid="20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4226385" y="0"/>
            <a:ext cx="37392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TEAMWORK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863" y="800097"/>
            <a:ext cx="4946992" cy="46874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0" y="1726506"/>
            <a:ext cx="3258363" cy="244377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07" y="766619"/>
            <a:ext cx="3487593" cy="436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508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735620" y="232448"/>
            <a:ext cx="105877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Main Focus during C# OOP Advanced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781635" y="1211194"/>
            <a:ext cx="66287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Cohesion and Coupling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43468" y="2162232"/>
            <a:ext cx="21050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Enums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85237" y="3073247"/>
            <a:ext cx="30885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bg1"/>
                </a:solidFill>
              </a:rPr>
              <a:t>Reflection</a:t>
            </a:r>
            <a:endParaRPr lang="en-US" sz="5400" b="1" cap="none" spc="0" dirty="0" smtClean="0">
              <a:ln/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1170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3307225" y="190884"/>
            <a:ext cx="44137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/>
              </a:rPr>
              <a:t>Promises kept: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23760" y="12302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bg-BG" dirty="0"/>
          </a:p>
        </p:txBody>
      </p:sp>
      <p:sp>
        <p:nvSpPr>
          <p:cNvPr id="8" name="TextBox 7"/>
          <p:cNvSpPr txBox="1"/>
          <p:nvPr/>
        </p:nvSpPr>
        <p:spPr>
          <a:xfrm>
            <a:off x="545566" y="1114214"/>
            <a:ext cx="1113843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chemeClr val="bg1"/>
                </a:solidFill>
              </a:rPr>
              <a:t>(Finally!) Migrated to </a:t>
            </a:r>
            <a:r>
              <a:rPr lang="en-US" sz="2400" dirty="0" err="1" smtClean="0">
                <a:solidFill>
                  <a:schemeClr val="bg1"/>
                </a:solidFill>
              </a:rPr>
              <a:t>MonoGame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chemeClr val="bg1"/>
                </a:solidFill>
              </a:rPr>
              <a:t>Made a Factory for generating Fruit.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chemeClr val="bg1"/>
                </a:solidFill>
              </a:rPr>
              <a:t>When you finish a level or die, you see a pop-up message, which prompts you to either get back to menu or retry level.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chemeClr val="bg1"/>
                </a:solidFill>
              </a:rPr>
              <a:t>Implemented several </a:t>
            </a:r>
            <a:r>
              <a:rPr lang="en-US" sz="2400" dirty="0" smtClean="0">
                <a:solidFill>
                  <a:schemeClr val="bg1"/>
                </a:solidFill>
              </a:rPr>
              <a:t>Pathfinding </a:t>
            </a:r>
            <a:r>
              <a:rPr lang="en-US" sz="2400" dirty="0" smtClean="0">
                <a:solidFill>
                  <a:schemeClr val="bg1"/>
                </a:solidFill>
              </a:rPr>
              <a:t>“</a:t>
            </a:r>
            <a:r>
              <a:rPr lang="en-US" sz="2400" dirty="0" smtClean="0">
                <a:solidFill>
                  <a:schemeClr val="bg1"/>
                </a:solidFill>
              </a:rPr>
              <a:t>algorithms</a:t>
            </a:r>
            <a:r>
              <a:rPr lang="en-US" sz="2400" dirty="0" smtClean="0">
                <a:solidFill>
                  <a:schemeClr val="bg1"/>
                </a:solidFill>
              </a:rPr>
              <a:t>”. Some of the good ones relentlessly chase </a:t>
            </a:r>
            <a:r>
              <a:rPr lang="en-US" sz="2400" dirty="0" err="1" smtClean="0">
                <a:solidFill>
                  <a:schemeClr val="bg1"/>
                </a:solidFill>
              </a:rPr>
              <a:t>PacMan</a:t>
            </a:r>
            <a:r>
              <a:rPr lang="en-US" sz="2400" dirty="0" smtClean="0">
                <a:solidFill>
                  <a:schemeClr val="bg1"/>
                </a:solidFill>
              </a:rPr>
              <a:t>, and run in opposite directions when </a:t>
            </a:r>
            <a:r>
              <a:rPr lang="en-US" sz="2400" dirty="0" err="1" smtClean="0">
                <a:solidFill>
                  <a:schemeClr val="bg1"/>
                </a:solidFill>
              </a:rPr>
              <a:t>PacMan</a:t>
            </a:r>
            <a:r>
              <a:rPr lang="en-US" sz="2400" dirty="0" smtClean="0">
                <a:solidFill>
                  <a:schemeClr val="bg1"/>
                </a:solidFill>
              </a:rPr>
              <a:t> can eat them.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chemeClr val="bg1"/>
                </a:solidFill>
              </a:rPr>
              <a:t>Improved difficulty by adding various effects for fruit.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chemeClr val="bg1"/>
                </a:solidFill>
              </a:rPr>
              <a:t>Organized the project structure. Moved classes to wherever they belong.</a:t>
            </a:r>
            <a:endParaRPr lang="bg-BG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590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applause-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85702" y="43960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2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149</Words>
  <Application>Microsoft Office PowerPoint</Application>
  <PresentationFormat>Widescreen</PresentationFormat>
  <Paragraphs>31</Paragraphs>
  <Slides>9</Slides>
  <Notes>1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1_Office Theme</vt:lpstr>
      <vt:lpstr>PowerPoint Presentation</vt:lpstr>
      <vt:lpstr>PowerPoint Presentation</vt:lpstr>
      <vt:lpstr>PowerPoint Presentation</vt:lpstr>
      <vt:lpstr>(Original) Pac-Man Sounds Click the speaker to hear it’s sound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Petar</dc:creator>
  <cp:lastModifiedBy>Petar</cp:lastModifiedBy>
  <cp:revision>48</cp:revision>
  <dcterms:created xsi:type="dcterms:W3CDTF">2016-07-07T06:15:31Z</dcterms:created>
  <dcterms:modified xsi:type="dcterms:W3CDTF">2016-08-04T07:18:37Z</dcterms:modified>
</cp:coreProperties>
</file>

<file path=docProps/thumbnail.jpeg>
</file>